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4" r:id="rId2"/>
  </p:sldMasterIdLst>
  <p:notesMasterIdLst>
    <p:notesMasterId r:id="rId4"/>
  </p:notesMasterIdLst>
  <p:handoutMasterIdLst>
    <p:handoutMasterId r:id="rId5"/>
  </p:handoutMasterIdLst>
  <p:sldIdLst>
    <p:sldId id="378" r:id="rId3"/>
  </p:sldIdLst>
  <p:sldSz cx="9144000" cy="6858000" type="screen4x3"/>
  <p:notesSz cx="6889750" cy="10021888"/>
  <p:custShowLst>
    <p:custShow name="Inhaltskriterien zurück" id="0">
      <p:sldLst/>
    </p:custShow>
    <p:custShow name="Formulierungskriterien zurück" id="1">
      <p:sldLst/>
    </p:custShow>
  </p:custShow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  <a:srgbClr val="FF00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3" autoAdjust="0"/>
    <p:restoredTop sz="93780" autoAdjust="0"/>
  </p:normalViewPr>
  <p:slideViewPr>
    <p:cSldViewPr>
      <p:cViewPr varScale="1">
        <p:scale>
          <a:sx n="101" d="100"/>
          <a:sy n="101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109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2598" y="1"/>
            <a:ext cx="2985558" cy="50109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r">
              <a:defRPr sz="1200"/>
            </a:lvl1pPr>
          </a:lstStyle>
          <a:p>
            <a:fld id="{0497AE52-DCE7-44F4-BA44-D6846E86EFEB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519203"/>
            <a:ext cx="2985558" cy="50109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2598" y="9519203"/>
            <a:ext cx="2985558" cy="50109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r">
              <a:defRPr sz="1200"/>
            </a:lvl1pPr>
          </a:lstStyle>
          <a:p>
            <a:fld id="{CF638B81-DE97-40DC-9EDC-82B34F8E68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945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85969" cy="50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22" tIns="48310" rIns="96622" bIns="48310" numCol="1" anchor="t" anchorCtr="0" compatLnSpc="1">
            <a:prstTxWarp prst="textNoShape">
              <a:avLst/>
            </a:prstTxWarp>
          </a:bodyPr>
          <a:lstStyle>
            <a:lvl1pPr defTabSz="966251">
              <a:defRPr sz="1300"/>
            </a:lvl1pPr>
          </a:lstStyle>
          <a:p>
            <a:endParaRPr lang="de-DE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243" y="2"/>
            <a:ext cx="2985969" cy="50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22" tIns="48310" rIns="96622" bIns="48310" numCol="1" anchor="t" anchorCtr="0" compatLnSpc="1">
            <a:prstTxWarp prst="textNoShape">
              <a:avLst/>
            </a:prstTxWarp>
          </a:bodyPr>
          <a:lstStyle>
            <a:lvl1pPr algn="r" defTabSz="966251">
              <a:defRPr sz="1300"/>
            </a:lvl1pPr>
          </a:lstStyle>
          <a:p>
            <a:endParaRPr lang="de-DE" altLang="de-DE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360" y="4760631"/>
            <a:ext cx="5513032" cy="451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22" tIns="48310" rIns="96622" bIns="48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519706"/>
            <a:ext cx="2985969" cy="50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22" tIns="48310" rIns="96622" bIns="48310" numCol="1" anchor="b" anchorCtr="0" compatLnSpc="1">
            <a:prstTxWarp prst="textNoShape">
              <a:avLst/>
            </a:prstTxWarp>
          </a:bodyPr>
          <a:lstStyle>
            <a:lvl1pPr defTabSz="966251">
              <a:defRPr sz="1300"/>
            </a:lvl1pPr>
          </a:lstStyle>
          <a:p>
            <a:endParaRPr lang="de-DE" altLang="de-DE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243" y="9519706"/>
            <a:ext cx="2985969" cy="50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22" tIns="48310" rIns="96622" bIns="48310" numCol="1" anchor="b" anchorCtr="0" compatLnSpc="1">
            <a:prstTxWarp prst="textNoShape">
              <a:avLst/>
            </a:prstTxWarp>
          </a:bodyPr>
          <a:lstStyle>
            <a:lvl1pPr algn="r" defTabSz="966251">
              <a:defRPr sz="1300"/>
            </a:lvl1pPr>
          </a:lstStyle>
          <a:p>
            <a:fld id="{99472E0A-1980-4034-A1BB-71A735385BF4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56640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72E0A-1980-4034-A1BB-71A735385BF4}" type="slidenum">
              <a:rPr lang="de-DE" altLang="de-DE" smtClean="0"/>
              <a:pPr/>
              <a:t>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2191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ild1_Fuss_or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00763"/>
            <a:ext cx="9144000" cy="75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096000" y="14478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 altLang="de-DE" sz="2400" dirty="0">
              <a:latin typeface="Times New Roman" panose="02020603050405020304" pitchFamily="18" charset="0"/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3790950"/>
            <a:ext cx="9144000" cy="838200"/>
          </a:xfrm>
        </p:spPr>
        <p:txBody>
          <a:bodyPr/>
          <a:lstStyle>
            <a:lvl1pPr algn="ctr">
              <a:defRPr sz="3200">
                <a:solidFill>
                  <a:srgbClr val="000066"/>
                </a:solidFill>
              </a:defRPr>
            </a:lvl1pPr>
          </a:lstStyle>
          <a:p>
            <a:pPr lvl="0"/>
            <a:r>
              <a:rPr lang="en-US" altLang="de-DE" noProof="0"/>
              <a:t>Click to Edit Master Title Style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4987925"/>
            <a:ext cx="91440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en-US" altLang="de-DE" noProof="0"/>
              <a:t>Click to Edit Master Subtitle Style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0" y="6388100"/>
            <a:ext cx="91440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n-US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© Copyright 2012  </a:t>
            </a:r>
            <a:r>
              <a:rPr lang="de-DE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Alfred Leschke - Hilfe für Menschen in belastenden Lebenssituationen -</a:t>
            </a:r>
            <a:r>
              <a:rPr lang="en-US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de-DE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Verwendung</a:t>
            </a:r>
            <a:r>
              <a:rPr lang="en-US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de-DE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Verbreitung</a:t>
            </a:r>
            <a:r>
              <a:rPr lang="en-US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de-DE" altLang="de-DE" sz="800" b="1" dirty="0">
                <a:solidFill>
                  <a:schemeClr val="bg1"/>
                </a:solidFill>
                <a:cs typeface="Arial" panose="020B0604020202020204" pitchFamily="34" charset="0"/>
              </a:rPr>
              <a:t>und Vervielfältigung gleich in welcher Art und/oder Weise  bedarf der vorherigen schriftlichen Zustimmung durch Alfred Leschke</a:t>
            </a:r>
            <a:endParaRPr lang="en-US" altLang="de-DE" sz="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6257925" y="442913"/>
            <a:ext cx="2219325" cy="1900237"/>
            <a:chOff x="3942" y="279"/>
            <a:chExt cx="1398" cy="1197"/>
          </a:xfrm>
        </p:grpSpPr>
        <p:pic>
          <p:nvPicPr>
            <p:cNvPr id="25608" name="Picture 8" descr="Hanf_3[1]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2" y="282"/>
              <a:ext cx="526" cy="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09" name="Picture 9" descr="Adel_121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" y="279"/>
              <a:ext cx="875" cy="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10" name="Picture 10" descr="Oma_weiß_Bescheid_Hausapotheke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2" y="882"/>
              <a:ext cx="800" cy="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611" name="Picture 11" descr="Krokus_9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8" y="880"/>
              <a:ext cx="601" cy="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-219075" y="447675"/>
            <a:ext cx="3817938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400" b="1" dirty="0">
                <a:solidFill>
                  <a:srgbClr val="000066"/>
                </a:solidFill>
                <a:latin typeface="Trebuchet MS" panose="020B0603020202020204" pitchFamily="34" charset="0"/>
              </a:rPr>
              <a:t>Alfred Leschke</a:t>
            </a:r>
          </a:p>
          <a:p>
            <a:pPr algn="ctr">
              <a:spcBef>
                <a:spcPct val="50000"/>
              </a:spcBef>
            </a:pPr>
            <a:r>
              <a:rPr lang="de-DE" altLang="de-DE" sz="1600" b="1" dirty="0">
                <a:solidFill>
                  <a:srgbClr val="000066"/>
                </a:solidFill>
                <a:latin typeface="Trebuchet MS" panose="020B0603020202020204" pitchFamily="34" charset="0"/>
              </a:rPr>
              <a:t>Hilfe für Menschen in belastenden Lebenssituationen</a:t>
            </a:r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6EA9B9-2924-4803-B87E-B7857B1EBF6C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40160652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E13180-B79D-4B73-959E-A0AA068A8F2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25241541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6700" y="1193800"/>
            <a:ext cx="4246563" cy="51546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193800"/>
            <a:ext cx="4246562" cy="51546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C4CC0F-C210-4A9D-B583-7D23C71AED4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94290324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28AD1E4-3A2C-45E9-95AA-3FBBC829DB01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040918268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855DA5-D06E-4B38-8107-D61DFD9970AE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87391470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A617B9-C5EC-434A-9396-0990A0C2773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30129664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0DE101-10B6-4C94-9047-011610B163F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83095066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FB1095-42A9-457A-8C8F-DA34F462DAA0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739330827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D22BDF-DCC1-4638-A12E-C1C78CB4A7C7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19293266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56400" y="247650"/>
            <a:ext cx="2184400" cy="610076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03200" y="247650"/>
            <a:ext cx="6400800" cy="610076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8D95B8-0FAA-4CEE-8B22-D98EB660C71D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6755235"/>
      </p:ext>
    </p:extLst>
  </p:cSld>
  <p:clrMapOvr>
    <a:masterClrMapping/>
  </p:clrMapOvr>
  <p:transition spd="slow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200" y="247650"/>
            <a:ext cx="8737600" cy="53657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66700" y="1193800"/>
            <a:ext cx="4246563" cy="51546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193800"/>
            <a:ext cx="4246562" cy="51546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173038" y="6534150"/>
            <a:ext cx="8429625" cy="3238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418513" y="6532563"/>
            <a:ext cx="560387" cy="249237"/>
          </a:xfrm>
        </p:spPr>
        <p:txBody>
          <a:bodyPr/>
          <a:lstStyle>
            <a:lvl1pPr>
              <a:defRPr/>
            </a:lvl1pPr>
          </a:lstStyle>
          <a:p>
            <a:fld id="{B82980A7-CD91-442B-BC16-02EEB6FCF738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43600709"/>
      </p:ext>
    </p:extLst>
  </p:cSld>
  <p:clrMapOvr>
    <a:masterClrMapping/>
  </p:clrMapOvr>
  <p:transition spd="slow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1B8F-18F3-40F3-AFC4-9BFDC0397D04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Hilfe für Menschen in belastenden Lebenssituationen - alfred_leschke@enmail.de - 07 31 – 80 26 93 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AB0E0-9449-4891-B1B1-11C86F4249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462610"/>
      </p:ext>
    </p:extLst>
  </p:cSld>
  <p:clrMapOvr>
    <a:masterClrMapping/>
  </p:clrMapOvr>
  <p:transition spd="slow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037A-0A95-4844-9017-75F300190470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A9B9-2924-4803-B87E-B7857B1EBF6C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52348539"/>
      </p:ext>
    </p:extLst>
  </p:cSld>
  <p:clrMapOvr>
    <a:masterClrMapping/>
  </p:clrMapOvr>
  <p:transition spd="slow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657C-6E33-460A-A3A0-689C2D567F75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3180-B79D-4B73-959E-A0AA068A8F21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72376117"/>
      </p:ext>
    </p:extLst>
  </p:cSld>
  <p:clrMapOvr>
    <a:masterClrMapping/>
  </p:clrMapOvr>
  <p:transition spd="slow"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B5B-9775-4A4C-9FEF-773BEAC130CE}" type="datetime1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CC0F-C210-4A9D-B583-7D23C71AED4E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6055790"/>
      </p:ext>
    </p:extLst>
  </p:cSld>
  <p:clrMapOvr>
    <a:masterClrMapping/>
  </p:clrMapOvr>
  <p:transition spd="slow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8F9C-F4C0-4184-8BCF-84415F85B991}" type="datetime1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D1E4-3A2C-45E9-95AA-3FBBC829DB01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90936361"/>
      </p:ext>
    </p:extLst>
  </p:cSld>
  <p:clrMapOvr>
    <a:masterClrMapping/>
  </p:clrMapOvr>
  <p:transition spd="slow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7ECBF-F723-4B84-8CFC-76626A7C696D}" type="datetime1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55DA5-D06E-4B38-8107-D61DFD9970AE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39252010"/>
      </p:ext>
    </p:extLst>
  </p:cSld>
  <p:clrMapOvr>
    <a:masterClrMapping/>
  </p:clrMapOvr>
  <p:transition spd="slow"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5A77-45A4-4A98-B4CA-73E688E3B9E0}" type="datetime1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617B9-C5EC-434A-9396-0990A0C27737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60968163"/>
      </p:ext>
    </p:extLst>
  </p:cSld>
  <p:clrMapOvr>
    <a:masterClrMapping/>
  </p:clrMapOvr>
  <p:transition spd="slow"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B6B44-EB13-4E71-BF70-50335E971730}" type="datetime1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E101-10B6-4C94-9047-011610B163F0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88179977"/>
      </p:ext>
    </p:extLst>
  </p:cSld>
  <p:clrMapOvr>
    <a:masterClrMapping/>
  </p:clrMapOvr>
  <p:transition spd="slow"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FC39-E32E-451B-A98F-6F371781E7AC}" type="datetime1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095-42A9-457A-8C8F-DA34F462DAA0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44240334"/>
      </p:ext>
    </p:extLst>
  </p:cSld>
  <p:clrMapOvr>
    <a:masterClrMapping/>
  </p:clrMapOvr>
  <p:transition spd="slow"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571C4-8382-4027-BE79-65FFA06837F7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2BDF-DCC1-4638-A12E-C1C78CB4A7C7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393437750"/>
      </p:ext>
    </p:extLst>
  </p:cSld>
  <p:clrMapOvr>
    <a:masterClrMapping/>
  </p:clrMapOvr>
  <p:transition spd="slow"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7F27-6FBC-4A5B-B707-5BE099E81295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D95B8-0FAA-4CEE-8B22-D98EB660C71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543307741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700" y="1193800"/>
            <a:ext cx="8645525" cy="515461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3200" y="247650"/>
            <a:ext cx="873760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Insert Title Here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359275" y="6618288"/>
            <a:ext cx="450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fld id="{B49CF57E-8E5B-4EBF-BA75-11D71ABF755F}" type="slidenum">
              <a:rPr lang="en-US" altLang="de-DE" sz="1000" b="1">
                <a:solidFill>
                  <a:schemeClr val="bg1"/>
                </a:solidFill>
                <a:latin typeface="Times New Roman" panose="02020603050405020304" pitchFamily="18" charset="0"/>
              </a:rPr>
              <a:pPr>
                <a:spcBef>
                  <a:spcPct val="20000"/>
                </a:spcBef>
              </a:pPr>
              <a:t>‹Nr.›</a:t>
            </a:fld>
            <a:endParaRPr lang="en-US" altLang="de-DE" sz="10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4581" name="Picture 5" descr="Bild1_Kopf_orang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Bild1_Fuss_orang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1275"/>
            <a:ext cx="914400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3038" y="6534150"/>
            <a:ext cx="84296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r>
              <a:rPr lang="de-DE" altLang="de-DE" dirty="0"/>
              <a:t>Hilfe für Menschen in belastenden Lebenssituationen - alfred_leschke@enmail.de - 07 31 – 80 26 93 23</a:t>
            </a:r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8513" y="6532563"/>
            <a:ext cx="56038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E057FC6-0389-4597-A505-5EA640BB20E7}" type="slidenum">
              <a:rPr lang="de-DE" altLang="de-DE"/>
              <a:pPr/>
              <a:t>‹Nr.›</a:t>
            </a:fld>
            <a:endParaRPr lang="de-DE" altLang="de-DE" dirty="0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924675" y="88900"/>
            <a:ext cx="1997075" cy="909638"/>
          </a:xfrm>
          <a:prstGeom prst="rect">
            <a:avLst/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altLang="de-DE" b="1" dirty="0">
                <a:solidFill>
                  <a:srgbClr val="000066"/>
                </a:solidFill>
                <a:latin typeface="Trebuchet MS" panose="020B0603020202020204" pitchFamily="34" charset="0"/>
              </a:rPr>
              <a:t>Alfred Leschke</a:t>
            </a:r>
          </a:p>
          <a:p>
            <a:pPr algn="ctr"/>
            <a:r>
              <a:rPr lang="de-DE" altLang="de-DE" sz="1200" b="1" dirty="0">
                <a:solidFill>
                  <a:srgbClr val="000066"/>
                </a:solidFill>
                <a:latin typeface="Trebuchet MS" panose="020B0603020202020204" pitchFamily="34" charset="0"/>
              </a:rPr>
              <a:t>Kinesiologischer Berater</a:t>
            </a:r>
          </a:p>
          <a:p>
            <a:pPr algn="ctr">
              <a:spcBef>
                <a:spcPct val="50000"/>
              </a:spcBef>
            </a:pPr>
            <a:r>
              <a:rPr lang="de-DE" altLang="de-DE" sz="900" b="1" dirty="0">
                <a:solidFill>
                  <a:srgbClr val="000066"/>
                </a:solidFill>
                <a:latin typeface="Trebuchet MS" panose="020B0603020202020204" pitchFamily="34" charset="0"/>
              </a:rPr>
              <a:t>Hilfe für Menschen in belastenden Lebenssituationen</a:t>
            </a: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8639175" y="6524625"/>
            <a:ext cx="333375" cy="3206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slow">
    <p:zoom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v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v"/>
        <a:defRPr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v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v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v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9EAC1-F2C4-4EC3-A914-E2DCEEA7A65C}" type="datetime1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altLang="de-DE"/>
              <a:t>Hilfe für Menschen in belastenden Lebenssituationen - alfred_leschke@enmail.de - 07 31 – 80 26 93 23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57FC6-0389-4597-A505-5EA640BB20E7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0557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slow">
    <p:zoom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96372" y="404664"/>
            <a:ext cx="7990428" cy="1224136"/>
          </a:xfrm>
        </p:spPr>
        <p:txBody>
          <a:bodyPr>
            <a:normAutofit/>
          </a:bodyPr>
          <a:lstStyle/>
          <a:p>
            <a:pPr algn="l"/>
            <a:r>
              <a:rPr lang="de-DE" sz="3200" dirty="0">
                <a:solidFill>
                  <a:schemeClr val="tx2"/>
                </a:solidFill>
                <a:latin typeface="Trebuchet MS" panose="020B0603020202020204" pitchFamily="34" charset="0"/>
              </a:rPr>
              <a:t>Abteilungsleitung Hundesport im KTSV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55DA5-D06E-4B38-8107-D61DFD9970AE}" type="slidenum">
              <a:rPr lang="de-DE" altLang="de-DE" smtClean="0"/>
              <a:pPr/>
              <a:t>1</a:t>
            </a:fld>
            <a:endParaRPr lang="de-DE" alt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696372" y="1383739"/>
            <a:ext cx="7751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Im Rahmen der Abteilungsversammlung 2026 wurden die Funktionen im Hundesport wie folgt besetzt: 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C36618A-3B30-45E6-8B99-B4F5A6D8A576}"/>
              </a:ext>
            </a:extLst>
          </p:cNvPr>
          <p:cNvGrpSpPr/>
          <p:nvPr/>
        </p:nvGrpSpPr>
        <p:grpSpPr>
          <a:xfrm>
            <a:off x="1322411" y="2636912"/>
            <a:ext cx="6499177" cy="3093109"/>
            <a:chOff x="1330784" y="3259376"/>
            <a:chExt cx="6499177" cy="3093109"/>
          </a:xfrm>
        </p:grpSpPr>
        <p:sp>
          <p:nvSpPr>
            <p:cNvPr id="10" name="Diagonal liegende Ecken des Rechtecks abrunden 9"/>
            <p:cNvSpPr/>
            <p:nvPr/>
          </p:nvSpPr>
          <p:spPr>
            <a:xfrm>
              <a:off x="1345846" y="3310888"/>
              <a:ext cx="1991453" cy="890754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Abteilungsleiter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Hans-Jürgen Knauß       </a:t>
              </a:r>
            </a:p>
          </p:txBody>
        </p:sp>
        <p:sp>
          <p:nvSpPr>
            <p:cNvPr id="14" name="Diagonal liegende Ecken des Rechtecks abrunden 13"/>
            <p:cNvSpPr/>
            <p:nvPr/>
          </p:nvSpPr>
          <p:spPr>
            <a:xfrm>
              <a:off x="3591306" y="3311285"/>
              <a:ext cx="1991453" cy="890754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>
                  <a:solidFill>
                    <a:schemeClr val="tx1"/>
                  </a:solidFill>
                </a:rPr>
                <a:t>stv</a:t>
              </a:r>
              <a:r>
                <a:rPr lang="de-DE" sz="1600" b="1" dirty="0">
                  <a:solidFill>
                    <a:schemeClr val="tx1"/>
                  </a:solidFill>
                </a:rPr>
                <a:t>. Abteilungsleiter</a:t>
              </a:r>
            </a:p>
            <a:p>
              <a:pPr algn="ctr"/>
              <a:r>
                <a:rPr lang="de-DE" sz="1000" b="1" dirty="0" err="1">
                  <a:solidFill>
                    <a:schemeClr val="tx1"/>
                  </a:solidFill>
                </a:rPr>
                <a:t>n.b</a:t>
              </a:r>
              <a:r>
                <a:rPr lang="de-DE" sz="1000" b="1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15" name="Diagonal liegende Ecken des Rechtecks abrunden 14"/>
            <p:cNvSpPr/>
            <p:nvPr/>
          </p:nvSpPr>
          <p:spPr>
            <a:xfrm>
              <a:off x="5815927" y="3259376"/>
              <a:ext cx="1991453" cy="890753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Kasse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Brigitte </a:t>
              </a:r>
              <a:r>
                <a:rPr lang="de-DE" sz="1000" b="1" dirty="0" err="1">
                  <a:solidFill>
                    <a:schemeClr val="tx1"/>
                  </a:solidFill>
                </a:rPr>
                <a:t>Theuss</a:t>
              </a:r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Diagonal liegende Ecken des Rechtecks abrunden 15"/>
            <p:cNvSpPr/>
            <p:nvPr/>
          </p:nvSpPr>
          <p:spPr>
            <a:xfrm>
              <a:off x="5825153" y="4425822"/>
              <a:ext cx="1991453" cy="890754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>
                  <a:solidFill>
                    <a:schemeClr val="tx1"/>
                  </a:solidFill>
                </a:rPr>
                <a:t>Schriftführung</a:t>
              </a:r>
              <a:endParaRPr lang="de-DE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Angela Dollinger</a:t>
              </a:r>
            </a:p>
          </p:txBody>
        </p:sp>
        <p:sp>
          <p:nvSpPr>
            <p:cNvPr id="17" name="Diagonal liegende Ecken des Rechtecks abrunden 16"/>
            <p:cNvSpPr/>
            <p:nvPr/>
          </p:nvSpPr>
          <p:spPr>
            <a:xfrm>
              <a:off x="1345846" y="4407316"/>
              <a:ext cx="1991453" cy="890754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Ausbildungsleiter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Günter Dorn</a:t>
              </a:r>
            </a:p>
          </p:txBody>
        </p:sp>
        <p:sp>
          <p:nvSpPr>
            <p:cNvPr id="18" name="Diagonal liegende Ecken des Rechtecks abrunden 17"/>
            <p:cNvSpPr/>
            <p:nvPr/>
          </p:nvSpPr>
          <p:spPr>
            <a:xfrm>
              <a:off x="3585499" y="4425822"/>
              <a:ext cx="1991453" cy="890754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2. Ausbildungsleiter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Martina Zink</a:t>
              </a:r>
            </a:p>
          </p:txBody>
        </p:sp>
        <p:sp>
          <p:nvSpPr>
            <p:cNvPr id="30" name="Diagonal liegende Ecken des Rechtecks abrunden 16">
              <a:extLst>
                <a:ext uri="{FF2B5EF4-FFF2-40B4-BE49-F238E27FC236}">
                  <a16:creationId xmlns:a16="http://schemas.microsoft.com/office/drawing/2014/main" id="{68D6BDF6-A68D-4F46-9DC2-143847AA4BF2}"/>
                </a:ext>
              </a:extLst>
            </p:cNvPr>
            <p:cNvSpPr/>
            <p:nvPr/>
          </p:nvSpPr>
          <p:spPr>
            <a:xfrm>
              <a:off x="1330784" y="5492043"/>
              <a:ext cx="1991453" cy="828976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>
                  <a:solidFill>
                    <a:schemeClr val="tx1"/>
                  </a:solidFill>
                </a:rPr>
                <a:t>Kommunikation/ Werbung /</a:t>
              </a:r>
              <a:r>
                <a:rPr lang="de-DE" sz="1400" dirty="0">
                  <a:solidFill>
                    <a:schemeClr val="tx1"/>
                  </a:solidFill>
                </a:rPr>
                <a:t> </a:t>
              </a:r>
              <a:r>
                <a:rPr lang="de-DE" sz="1400" b="1" dirty="0">
                  <a:solidFill>
                    <a:schemeClr val="tx1"/>
                  </a:solidFill>
                </a:rPr>
                <a:t>Öffentlichkeitsarbeit</a:t>
              </a:r>
            </a:p>
            <a:p>
              <a:pPr algn="ctr"/>
              <a:r>
                <a:rPr lang="de-DE" sz="1000" b="1">
                  <a:solidFill>
                    <a:schemeClr val="tx1"/>
                  </a:solidFill>
                </a:rPr>
                <a:t>Bastian Hauser</a:t>
              </a:r>
              <a:endParaRPr lang="de-DE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Diagonal liegende Ecken des Rechtecks abrunden 16">
              <a:extLst>
                <a:ext uri="{FF2B5EF4-FFF2-40B4-BE49-F238E27FC236}">
                  <a16:creationId xmlns:a16="http://schemas.microsoft.com/office/drawing/2014/main" id="{668F8F61-6101-4D98-90DE-75EAF8547882}"/>
                </a:ext>
              </a:extLst>
            </p:cNvPr>
            <p:cNvSpPr/>
            <p:nvPr/>
          </p:nvSpPr>
          <p:spPr>
            <a:xfrm>
              <a:off x="3587822" y="5523509"/>
              <a:ext cx="1991453" cy="828976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Kassenprüfung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Ines Reetz</a:t>
              </a:r>
            </a:p>
          </p:txBody>
        </p:sp>
        <p:sp>
          <p:nvSpPr>
            <p:cNvPr id="32" name="Diagonal liegende Ecken des Rechtecks abrunden 16">
              <a:extLst>
                <a:ext uri="{FF2B5EF4-FFF2-40B4-BE49-F238E27FC236}">
                  <a16:creationId xmlns:a16="http://schemas.microsoft.com/office/drawing/2014/main" id="{7975F9C8-B59C-4A79-BCF3-421872F790DB}"/>
                </a:ext>
              </a:extLst>
            </p:cNvPr>
            <p:cNvSpPr/>
            <p:nvPr/>
          </p:nvSpPr>
          <p:spPr>
            <a:xfrm>
              <a:off x="5838508" y="5523509"/>
              <a:ext cx="1991453" cy="828976"/>
            </a:xfrm>
            <a:prstGeom prst="round2Diag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chemeClr val="tx1"/>
                  </a:solidFill>
                </a:rPr>
                <a:t>Kassenprüfung</a:t>
              </a:r>
            </a:p>
            <a:p>
              <a:pPr algn="ctr"/>
              <a:r>
                <a:rPr lang="de-DE" sz="1000" b="1" dirty="0">
                  <a:solidFill>
                    <a:schemeClr val="tx1"/>
                  </a:solidFill>
                </a:rPr>
                <a:t>Marion Wilde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0402873"/>
      </p:ext>
    </p:extLst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2_DHS_Präsentation">
  <a:themeElements>
    <a:clrScheme name="2_DHS_Präsentation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33CC"/>
      </a:folHlink>
    </a:clrScheme>
    <a:fontScheme name="2_DHS_Präsentation">
      <a:majorFont>
        <a:latin typeface="Tahoma"/>
        <a:ea typeface=""/>
        <a:cs typeface=""/>
      </a:majorFont>
      <a:minorFont>
        <a:latin typeface="Trebuchet MS"/>
        <a:ea typeface=""/>
        <a:cs typeface="Shrut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DHS_Prä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HS_Prä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FF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HS_Präsentatio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</Words>
  <Application>Microsoft Office PowerPoint</Application>
  <PresentationFormat>Bildschirmpräsentation (4:3)</PresentationFormat>
  <Paragraphs>22</Paragraphs>
  <Slides>1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  <vt:variant>
        <vt:lpstr>Zielgruppenorientierte Präsentationen</vt:lpstr>
      </vt:variant>
      <vt:variant>
        <vt:i4>2</vt:i4>
      </vt:variant>
    </vt:vector>
  </HeadingPairs>
  <TitlesOfParts>
    <vt:vector size="11" baseType="lpstr">
      <vt:lpstr>Arial</vt:lpstr>
      <vt:lpstr>Calibri</vt:lpstr>
      <vt:lpstr>Tahoma</vt:lpstr>
      <vt:lpstr>Times New Roman</vt:lpstr>
      <vt:lpstr>Trebuchet MS</vt:lpstr>
      <vt:lpstr>Wingdings</vt:lpstr>
      <vt:lpstr>2_DHS_Präsentation</vt:lpstr>
      <vt:lpstr>Larissa</vt:lpstr>
      <vt:lpstr>Abteilungsleitung Hundesport im KTSV</vt:lpstr>
      <vt:lpstr>Inhaltskriterien zurück</vt:lpstr>
      <vt:lpstr>Formulierungskriterien zurück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Alfred Leschke</dc:creator>
  <cp:lastModifiedBy>Hans-Jürgen Knauß</cp:lastModifiedBy>
  <cp:revision>309</cp:revision>
  <cp:lastPrinted>2026-02-02T12:54:20Z</cp:lastPrinted>
  <dcterms:created xsi:type="dcterms:W3CDTF">2013-11-06T16:14:27Z</dcterms:created>
  <dcterms:modified xsi:type="dcterms:W3CDTF">2026-10-01T10:47:51Z</dcterms:modified>
</cp:coreProperties>
</file>